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3" r:id="rId4"/>
    <p:sldMasterId id="2147483685" r:id="rId5"/>
  </p:sldMasterIdLst>
  <p:notesMasterIdLst>
    <p:notesMasterId r:id="rId58"/>
  </p:notesMasterIdLst>
  <p:sldIdLst>
    <p:sldId id="811" r:id="rId6"/>
    <p:sldId id="852" r:id="rId7"/>
    <p:sldId id="853" r:id="rId8"/>
    <p:sldId id="1123" r:id="rId9"/>
    <p:sldId id="1158" r:id="rId10"/>
    <p:sldId id="817" r:id="rId11"/>
    <p:sldId id="1076" r:id="rId12"/>
    <p:sldId id="1047" r:id="rId13"/>
    <p:sldId id="820" r:id="rId14"/>
    <p:sldId id="1052" r:id="rId15"/>
    <p:sldId id="1056" r:id="rId16"/>
    <p:sldId id="1053" r:id="rId17"/>
    <p:sldId id="1055" r:id="rId18"/>
    <p:sldId id="999" r:id="rId19"/>
    <p:sldId id="1057" r:id="rId20"/>
    <p:sldId id="1153" r:id="rId21"/>
    <p:sldId id="1154" r:id="rId22"/>
    <p:sldId id="1073" r:id="rId23"/>
    <p:sldId id="1159" r:id="rId24"/>
    <p:sldId id="1048" r:id="rId25"/>
    <p:sldId id="1074" r:id="rId26"/>
    <p:sldId id="1127" r:id="rId27"/>
    <p:sldId id="1128" r:id="rId28"/>
    <p:sldId id="1129" r:id="rId29"/>
    <p:sldId id="1130" r:id="rId30"/>
    <p:sldId id="1131" r:id="rId31"/>
    <p:sldId id="1132" r:id="rId32"/>
    <p:sldId id="1133" r:id="rId33"/>
    <p:sldId id="1134" r:id="rId34"/>
    <p:sldId id="1135" r:id="rId35"/>
    <p:sldId id="1136" r:id="rId36"/>
    <p:sldId id="1068" r:id="rId37"/>
    <p:sldId id="1070" r:id="rId38"/>
    <p:sldId id="1137" r:id="rId39"/>
    <p:sldId id="1138" r:id="rId40"/>
    <p:sldId id="1139" r:id="rId41"/>
    <p:sldId id="1140" r:id="rId42"/>
    <p:sldId id="1049" r:id="rId43"/>
    <p:sldId id="1142" r:id="rId44"/>
    <p:sldId id="1143" r:id="rId45"/>
    <p:sldId id="1144" r:id="rId46"/>
    <p:sldId id="1145" r:id="rId47"/>
    <p:sldId id="1146" r:id="rId48"/>
    <p:sldId id="1147" r:id="rId49"/>
    <p:sldId id="1148" r:id="rId50"/>
    <p:sldId id="1149" r:id="rId51"/>
    <p:sldId id="1150" r:id="rId52"/>
    <p:sldId id="1151" r:id="rId53"/>
    <p:sldId id="1160" r:id="rId54"/>
    <p:sldId id="1161" r:id="rId55"/>
    <p:sldId id="1162" r:id="rId56"/>
    <p:sldId id="1163" r:id="rId57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99"/>
    <a:srgbClr val="5F5F5F"/>
    <a:srgbClr val="808080"/>
    <a:srgbClr val="CC3300"/>
    <a:srgbClr val="FF9900"/>
    <a:srgbClr val="FF0000"/>
    <a:srgbClr val="3366FF"/>
    <a:srgbClr val="99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106" d="100"/>
          <a:sy n="106" d="100"/>
        </p:scale>
        <p:origin x="7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1" Type="http://schemas.openxmlformats.org/officeDocument/2006/relationships/tableStyles" Target="tableStyles.xml"/><Relationship Id="rId60" Type="http://schemas.openxmlformats.org/officeDocument/2006/relationships/viewProps" Target="viewProps.xml"/><Relationship Id="rId6" Type="http://schemas.openxmlformats.org/officeDocument/2006/relationships/slide" Target="slides/slide1.xml"/><Relationship Id="rId59" Type="http://schemas.openxmlformats.org/officeDocument/2006/relationships/presProps" Target="presProps.xml"/><Relationship Id="rId58" Type="http://schemas.openxmlformats.org/officeDocument/2006/relationships/notesMaster" Target="notesMasters/notesMaster1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1.vml.rels><?xml version="1.0" encoding="UTF-8" standalone="yes"?>
<Relationships xmlns="http://schemas.openxmlformats.org/package/2006/relationships"><Relationship Id="rId4" Type="http://schemas.openxmlformats.org/officeDocument/2006/relationships/image" Target="../media/image53.emf"/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60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image" Target="../media/image65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>
</file>

<file path=ppt/media/image1.png>
</file>

<file path=ppt/media/image12.png>
</file>

<file path=ppt/media/image15.png>
</file>

<file path=ppt/media/image2.png>
</file>

<file path=ppt/media/image23.png>
</file>

<file path=ppt/media/image3.png>
</file>

<file path=ppt/media/image4.png>
</file>

<file path=ppt/media/image42.png>
</file>

<file path=ppt/media/image43.png>
</file>

<file path=ppt/media/image4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612" name="Rectangle 4"/>
          <p:cNvSpPr>
            <a:spLocks noRo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4101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Click to edit Master text styles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Second level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Third level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Fourth level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Fifth level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p>
            <a:pPr lvl="0" algn="r" eaLnBrk="1" hangingPunct="1">
              <a:buNone/>
            </a:pPr>
            <a:fld id="{9A0DB2DC-4C9A-4742-B13C-FB6460FD3503}" type="slidenum">
              <a:rPr lang="zh-CN" altLang="zh-CN" sz="1200" dirty="0">
                <a:solidFill>
                  <a:schemeClr val="tx1"/>
                </a:solidFill>
                <a:latin typeface="Arial" panose="020B0604020202020204" pitchFamily="34" charset="0"/>
              </a:rPr>
            </a:fld>
            <a:endParaRPr lang="zh-CN" altLang="zh-CN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5000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3" Type="http://schemas.openxmlformats.org/officeDocument/2006/relationships/theme" Target="../theme/theme4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9154" name="图片 2" descr="ppt背景1.jpg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70000" y="254000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random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9pPr>
    </p:titleStyle>
    <p:bodyStyle>
      <a:lvl1pPr indent="6223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1pPr>
      <a:lvl2pPr marL="1184275" indent="-28575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2pPr>
      <a:lvl3pPr marL="159258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1"/>
        </a:buClr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3pPr>
      <a:lvl4pPr marL="200025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4pPr>
      <a:lvl5pPr marL="2408555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random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9pPr>
    </p:titleStyle>
    <p:bodyStyle>
      <a:lvl1pPr indent="6223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1pPr>
      <a:lvl2pPr marL="1184275" indent="-28575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2pPr>
      <a:lvl3pPr marL="159258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1"/>
        </a:buClr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3pPr>
      <a:lvl4pPr marL="200025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4pPr>
      <a:lvl5pPr marL="2408555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ransition>
    <p:random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rgbClr val="CC0000"/>
          </a:solidFill>
          <a:latin typeface="方正小标宋简体" pitchFamily="65" charset="-122"/>
          <a:ea typeface="宋体" panose="02010600030101010101" pitchFamily="2" charset="-122"/>
        </a:defRPr>
      </a:lvl9pPr>
    </p:titleStyle>
    <p:bodyStyle>
      <a:lvl1pPr indent="6223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1pPr>
      <a:lvl2pPr marL="1184275" indent="-28575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2pPr>
      <a:lvl3pPr marL="159258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buClr>
          <a:schemeClr val="tx1"/>
        </a:buClr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3pPr>
      <a:lvl4pPr marL="2000250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4pPr>
      <a:lvl5pPr marL="2408555" indent="-228600" algn="just" rtl="0" eaLnBrk="0" fontAlgn="base" hangingPunct="0">
        <a:lnSpc>
          <a:spcPct val="145000"/>
        </a:lnSpc>
        <a:spcBef>
          <a:spcPct val="20000"/>
        </a:spcBef>
        <a:spcAft>
          <a:spcPct val="0"/>
        </a:spcAft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 advClick="0" advTm="5000">
    <p:random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微软雅黑" panose="020B0503020204020204" pitchFamily="34" charset="-122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微软雅黑" panose="020B0503020204020204" pitchFamily="34" charset="-122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微软雅黑" panose="020B0503020204020204" pitchFamily="34" charset="-12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微软雅黑" panose="020B0503020204020204" pitchFamily="34" charset="-122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微软雅黑" panose="020B0503020204020204" pitchFamily="34" charset="-122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4.emf"/><Relationship Id="rId1" Type="http://schemas.openxmlformats.org/officeDocument/2006/relationships/oleObject" Target="../embeddings/oleObject8.bin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8.v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6.emf"/><Relationship Id="rId2" Type="http://schemas.openxmlformats.org/officeDocument/2006/relationships/oleObject" Target="../embeddings/oleObject9.bin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9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7.emf"/><Relationship Id="rId1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0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8.emf"/><Relationship Id="rId1" Type="http://schemas.openxmlformats.org/officeDocument/2006/relationships/oleObject" Target="../embeddings/oleObject11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1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9.emf"/><Relationship Id="rId1" Type="http://schemas.openxmlformats.org/officeDocument/2006/relationships/oleObject" Target="../embeddings/oleObject12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2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0.emf"/><Relationship Id="rId1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3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1.emf"/><Relationship Id="rId1" Type="http://schemas.openxmlformats.org/officeDocument/2006/relationships/oleObject" Target="../embeddings/oleObject14.bin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4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2.emf"/><Relationship Id="rId1" Type="http://schemas.openxmlformats.org/officeDocument/2006/relationships/oleObject" Target="../embeddings/oleObject15.bin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5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4.emf"/><Relationship Id="rId3" Type="http://schemas.openxmlformats.org/officeDocument/2006/relationships/oleObject" Target="../embeddings/oleObject16.bin"/><Relationship Id="rId2" Type="http://schemas.openxmlformats.org/officeDocument/2006/relationships/image" Target="D:/&#37011;&#20445;&#27815;/&#35838;&#20214;/&#21516;&#27493;&#35838;&#20214;/&#21517;&#24072;&#20154;&#25945;&#24517;&#20462;1&#21382;&#21490;/&#26216;&#35835;&#21320;&#35829;.TIF" TargetMode="External"/><Relationship Id="rId1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6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5.emf"/><Relationship Id="rId1" Type="http://schemas.openxmlformats.org/officeDocument/2006/relationships/oleObject" Target="../embeddings/oleObject17.bin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D:/&#37011;&#20445;&#27815;/&#35838;&#20214;/&#21516;&#27493;&#35838;&#20214;/&#21517;&#24072;&#20154;&#25945;&#24517;&#20462;1&#21382;&#21490;/&#36890;&#21490;&#22352;&#26631;.TIF" TargetMode="Externa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7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6.emf"/><Relationship Id="rId1" Type="http://schemas.openxmlformats.org/officeDocument/2006/relationships/oleObject" Target="../embeddings/oleObject18.bin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8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8.emf"/><Relationship Id="rId3" Type="http://schemas.openxmlformats.org/officeDocument/2006/relationships/oleObject" Target="../embeddings/oleObject20.bin"/><Relationship Id="rId2" Type="http://schemas.openxmlformats.org/officeDocument/2006/relationships/image" Target="../media/image27.emf"/><Relationship Id="rId1" Type="http://schemas.openxmlformats.org/officeDocument/2006/relationships/oleObject" Target="../embeddings/oleObject19.bin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9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0.emf"/><Relationship Id="rId3" Type="http://schemas.openxmlformats.org/officeDocument/2006/relationships/oleObject" Target="../embeddings/oleObject22.bin"/><Relationship Id="rId2" Type="http://schemas.openxmlformats.org/officeDocument/2006/relationships/image" Target="../media/image29.emf"/><Relationship Id="rId1" Type="http://schemas.openxmlformats.org/officeDocument/2006/relationships/oleObject" Target="../embeddings/oleObject21.bin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0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2.emf"/><Relationship Id="rId3" Type="http://schemas.openxmlformats.org/officeDocument/2006/relationships/oleObject" Target="../embeddings/oleObject24.bin"/><Relationship Id="rId2" Type="http://schemas.openxmlformats.org/officeDocument/2006/relationships/image" Target="../media/image31.emf"/><Relationship Id="rId1" Type="http://schemas.openxmlformats.org/officeDocument/2006/relationships/oleObject" Target="../embeddings/oleObject23.bin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1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3.emf"/><Relationship Id="rId1" Type="http://schemas.openxmlformats.org/officeDocument/2006/relationships/oleObject" Target="../embeddings/oleObject25.bin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2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4.emf"/><Relationship Id="rId1" Type="http://schemas.openxmlformats.org/officeDocument/2006/relationships/oleObject" Target="../embeddings/oleObject26.bin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3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6.emf"/><Relationship Id="rId3" Type="http://schemas.openxmlformats.org/officeDocument/2006/relationships/oleObject" Target="../embeddings/oleObject28.bin"/><Relationship Id="rId2" Type="http://schemas.openxmlformats.org/officeDocument/2006/relationships/image" Target="../media/image35.emf"/><Relationship Id="rId1" Type="http://schemas.openxmlformats.org/officeDocument/2006/relationships/oleObject" Target="../embeddings/oleObject27.bin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4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7.emf"/><Relationship Id="rId1" Type="http://schemas.openxmlformats.org/officeDocument/2006/relationships/oleObject" Target="../embeddings/oleObject29.bin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5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9.emf"/><Relationship Id="rId3" Type="http://schemas.openxmlformats.org/officeDocument/2006/relationships/oleObject" Target="../embeddings/oleObject31.bin"/><Relationship Id="rId2" Type="http://schemas.openxmlformats.org/officeDocument/2006/relationships/image" Target="../media/image38.emf"/><Relationship Id="rId1" Type="http://schemas.openxmlformats.org/officeDocument/2006/relationships/oleObject" Target="../embeddings/oleObject30.bin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23.xml"/><Relationship Id="rId4" Type="http://schemas.openxmlformats.org/officeDocument/2006/relationships/image" Target="../media/image6.emf"/><Relationship Id="rId3" Type="http://schemas.openxmlformats.org/officeDocument/2006/relationships/oleObject" Target="../embeddings/oleObject1.bin"/><Relationship Id="rId2" Type="http://schemas.openxmlformats.org/officeDocument/2006/relationships/image" Target="E:/&#26041;&#27491;&#12289;&#35838;&#20214;/&#36158;&#22992;/6.13/&#65288;&#20570;&#35838;&#20214;&#65289;&#21517;&#24072;&#23731;&#40595;&#21382;&#21490;&#24517;&#20462;&#19968;/&#21517;&#24072;&#23731;&#40595;&#21382;&#21490;&#24517;&#20462;1ppt/&#21333;&#20803;&#35201;&#35272;.TIF" TargetMode="External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6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0.emf"/><Relationship Id="rId1" Type="http://schemas.openxmlformats.org/officeDocument/2006/relationships/oleObject" Target="../embeddings/oleObject32.bin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7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1.emf"/><Relationship Id="rId1" Type="http://schemas.openxmlformats.org/officeDocument/2006/relationships/oleObject" Target="../embeddings/oleObject33.bin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3.png"/><Relationship Id="rId2" Type="http://schemas.openxmlformats.org/officeDocument/2006/relationships/image" Target="D:/&#37011;&#20445;&#27815;/&#35838;&#20214;/&#21516;&#27493;&#35838;&#20214;/&#21517;&#24072;&#20154;&#25945;&#24517;&#20462;1&#21382;&#21490;/&#35838;&#22530;&#23567;&#32467;.TIF" TargetMode="External"/><Relationship Id="rId1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8.vml"/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35.bin"/><Relationship Id="rId4" Type="http://schemas.openxmlformats.org/officeDocument/2006/relationships/image" Target="../media/image45.emf"/><Relationship Id="rId3" Type="http://schemas.openxmlformats.org/officeDocument/2006/relationships/oleObject" Target="../embeddings/oleObject34.bin"/><Relationship Id="rId2" Type="http://schemas.openxmlformats.org/officeDocument/2006/relationships/image" Target="D:/&#37011;&#20445;&#27815;/&#35838;&#20214;/&#21516;&#27493;&#35838;&#20214;/&#21517;&#24072;&#20154;&#25945;&#24517;&#20462;1&#21382;&#21490;/&#25945;&#26448;&#35299;&#24785;.TIF" TargetMode="External"/><Relationship Id="rId1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9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48.emf"/><Relationship Id="rId3" Type="http://schemas.openxmlformats.org/officeDocument/2006/relationships/oleObject" Target="../embeddings/oleObject37.bin"/><Relationship Id="rId2" Type="http://schemas.openxmlformats.org/officeDocument/2006/relationships/image" Target="../media/image47.emf"/><Relationship Id="rId1" Type="http://schemas.openxmlformats.org/officeDocument/2006/relationships/oleObject" Target="../embeddings/oleObject36.bin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0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9.emf"/><Relationship Id="rId1" Type="http://schemas.openxmlformats.org/officeDocument/2006/relationships/oleObject" Target="../embeddings/oleObject38.bin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image" Target="../media/image53.emf"/><Relationship Id="rId7" Type="http://schemas.openxmlformats.org/officeDocument/2006/relationships/oleObject" Target="../embeddings/oleObject42.bin"/><Relationship Id="rId6" Type="http://schemas.openxmlformats.org/officeDocument/2006/relationships/image" Target="../media/image52.emf"/><Relationship Id="rId5" Type="http://schemas.openxmlformats.org/officeDocument/2006/relationships/oleObject" Target="../embeddings/oleObject41.bin"/><Relationship Id="rId4" Type="http://schemas.openxmlformats.org/officeDocument/2006/relationships/image" Target="../media/image51.emf"/><Relationship Id="rId3" Type="http://schemas.openxmlformats.org/officeDocument/2006/relationships/oleObject" Target="../embeddings/oleObject40.bin"/><Relationship Id="rId2" Type="http://schemas.openxmlformats.org/officeDocument/2006/relationships/image" Target="../media/image50.emf"/><Relationship Id="rId10" Type="http://schemas.openxmlformats.org/officeDocument/2006/relationships/vmlDrawing" Target="../drawings/vmlDrawing31.vml"/><Relationship Id="rId1" Type="http://schemas.openxmlformats.org/officeDocument/2006/relationships/oleObject" Target="../embeddings/oleObject39.bin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2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55.emf"/><Relationship Id="rId3" Type="http://schemas.openxmlformats.org/officeDocument/2006/relationships/oleObject" Target="../embeddings/oleObject44.bin"/><Relationship Id="rId2" Type="http://schemas.openxmlformats.org/officeDocument/2006/relationships/image" Target="../media/image54.emf"/><Relationship Id="rId1" Type="http://schemas.openxmlformats.org/officeDocument/2006/relationships/oleObject" Target="../embeddings/oleObject43.bin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3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6.emf"/><Relationship Id="rId1" Type="http://schemas.openxmlformats.org/officeDocument/2006/relationships/oleObject" Target="../embeddings/oleObject45.bin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7.emf"/><Relationship Id="rId1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4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58.emf"/><Relationship Id="rId3" Type="http://schemas.openxmlformats.org/officeDocument/2006/relationships/oleObject" Target="../embeddings/oleObject47.bin"/><Relationship Id="rId2" Type="http://schemas.openxmlformats.org/officeDocument/2006/relationships/image" Target="../media/image57.emf"/><Relationship Id="rId1" Type="http://schemas.openxmlformats.org/officeDocument/2006/relationships/oleObject" Target="../embeddings/oleObject46.bin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5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9.emf"/><Relationship Id="rId1" Type="http://schemas.openxmlformats.org/officeDocument/2006/relationships/oleObject" Target="../embeddings/oleObject48.bin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6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58.emf"/><Relationship Id="rId3" Type="http://schemas.openxmlformats.org/officeDocument/2006/relationships/oleObject" Target="../embeddings/oleObject50.bin"/><Relationship Id="rId2" Type="http://schemas.openxmlformats.org/officeDocument/2006/relationships/image" Target="../media/image60.emf"/><Relationship Id="rId1" Type="http://schemas.openxmlformats.org/officeDocument/2006/relationships/oleObject" Target="../embeddings/oleObject49.bin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7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1.emf"/><Relationship Id="rId1" Type="http://schemas.openxmlformats.org/officeDocument/2006/relationships/oleObject" Target="../embeddings/oleObject51.bin"/></Relationships>
</file>

<file path=ppt/slides/_rels/slide4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8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63.emf"/><Relationship Id="rId3" Type="http://schemas.openxmlformats.org/officeDocument/2006/relationships/oleObject" Target="../embeddings/oleObject53.bin"/><Relationship Id="rId2" Type="http://schemas.openxmlformats.org/officeDocument/2006/relationships/image" Target="../media/image62.emf"/><Relationship Id="rId1" Type="http://schemas.openxmlformats.org/officeDocument/2006/relationships/oleObject" Target="../embeddings/oleObject52.bin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9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4.emf"/><Relationship Id="rId1" Type="http://schemas.openxmlformats.org/officeDocument/2006/relationships/oleObject" Target="../embeddings/oleObject54.bin"/></Relationships>
</file>

<file path=ppt/slides/_rels/slide4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0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66.emf"/><Relationship Id="rId3" Type="http://schemas.openxmlformats.org/officeDocument/2006/relationships/oleObject" Target="../embeddings/oleObject56.bin"/><Relationship Id="rId2" Type="http://schemas.openxmlformats.org/officeDocument/2006/relationships/image" Target="../media/image65.emf"/><Relationship Id="rId1" Type="http://schemas.openxmlformats.org/officeDocument/2006/relationships/oleObject" Target="../embeddings/oleObject55.bin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1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7.emf"/><Relationship Id="rId1" Type="http://schemas.openxmlformats.org/officeDocument/2006/relationships/oleObject" Target="../embeddings/oleObject57.bin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2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8.emf"/><Relationship Id="rId1" Type="http://schemas.openxmlformats.org/officeDocument/2006/relationships/oleObject" Target="../embeddings/oleObject58.bin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3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9.emf"/><Relationship Id="rId1" Type="http://schemas.openxmlformats.org/officeDocument/2006/relationships/oleObject" Target="../embeddings/oleObject59.bin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3.bin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4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0.emf"/><Relationship Id="rId1" Type="http://schemas.openxmlformats.org/officeDocument/2006/relationships/oleObject" Target="../embeddings/oleObject60.bin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5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1.emf"/><Relationship Id="rId1" Type="http://schemas.openxmlformats.org/officeDocument/2006/relationships/oleObject" Target="../embeddings/oleObject61.bin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6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2.emf"/><Relationship Id="rId1" Type="http://schemas.openxmlformats.org/officeDocument/2006/relationships/oleObject" Target="../embeddings/oleObject62.bin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1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1.emf"/><Relationship Id="rId3" Type="http://schemas.openxmlformats.org/officeDocument/2006/relationships/oleObject" Target="../embeddings/oleObject6.bin"/><Relationship Id="rId2" Type="http://schemas.openxmlformats.org/officeDocument/2006/relationships/image" Target="../media/image10.emf"/><Relationship Id="rId1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6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3.emf"/><Relationship Id="rId1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61442" name="Picture 2" descr="YL2历史第一单元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836613"/>
            <a:ext cx="9144000" cy="3349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356735" y="5130800"/>
            <a:ext cx="50755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tx1"/>
                </a:solidFill>
              </a:rPr>
              <a:t>太原十二中 历史组      赵 群</a:t>
            </a:r>
            <a:endParaRPr lang="zh-CN" altLang="en-US" sz="1600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7170" name="Object 2"/>
          <p:cNvGraphicFramePr>
            <a:graphicFrameLocks noChangeAspect="1"/>
          </p:cNvGraphicFramePr>
          <p:nvPr/>
        </p:nvGraphicFramePr>
        <p:xfrm>
          <a:off x="244475" y="946944"/>
          <a:ext cx="8655050" cy="515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1" imgW="8658225" imgH="5153025" progId="Word.Document.8">
                  <p:embed/>
                </p:oleObj>
              </mc:Choice>
              <mc:Fallback>
                <p:oleObj name="" r:id="rId1" imgW="8658225" imgH="515302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4475" y="946944"/>
                        <a:ext cx="8655050" cy="51530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39" name="Rectangle 3"/>
          <p:cNvSpPr/>
          <p:nvPr/>
        </p:nvSpPr>
        <p:spPr>
          <a:xfrm>
            <a:off x="4500563" y="1387475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刀耕火种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0" name="Rectangle 4"/>
          <p:cNvSpPr/>
          <p:nvPr/>
        </p:nvSpPr>
        <p:spPr>
          <a:xfrm>
            <a:off x="1042988" y="1916113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木耒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1" name="Rectangle 5"/>
          <p:cNvSpPr/>
          <p:nvPr/>
        </p:nvSpPr>
        <p:spPr>
          <a:xfrm>
            <a:off x="2268538" y="1844675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骨耜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2" name="Rectangle 6"/>
          <p:cNvSpPr/>
          <p:nvPr/>
        </p:nvSpPr>
        <p:spPr>
          <a:xfrm>
            <a:off x="3492500" y="2420938"/>
            <a:ext cx="566738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耒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3" name="Rectangle 7"/>
          <p:cNvSpPr/>
          <p:nvPr/>
        </p:nvSpPr>
        <p:spPr>
          <a:xfrm>
            <a:off x="4427538" y="2420938"/>
            <a:ext cx="566737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耜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4" name="Rectangle 8"/>
          <p:cNvSpPr/>
          <p:nvPr/>
        </p:nvSpPr>
        <p:spPr>
          <a:xfrm>
            <a:off x="3492500" y="2924175"/>
            <a:ext cx="1179513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铁农具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5" name="Rectangle 9"/>
          <p:cNvSpPr/>
          <p:nvPr/>
        </p:nvSpPr>
        <p:spPr>
          <a:xfrm>
            <a:off x="4643438" y="3429000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牛力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6" name="Rectangle 10"/>
          <p:cNvSpPr/>
          <p:nvPr/>
        </p:nvSpPr>
        <p:spPr>
          <a:xfrm>
            <a:off x="5048250" y="4437063"/>
            <a:ext cx="1179513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曲辕犁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7" name="Rectangle 11"/>
          <p:cNvSpPr/>
          <p:nvPr/>
        </p:nvSpPr>
        <p:spPr>
          <a:xfrm>
            <a:off x="5643563" y="5445125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翻车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348" name="Rectangle 12"/>
          <p:cNvSpPr/>
          <p:nvPr/>
        </p:nvSpPr>
        <p:spPr>
          <a:xfrm>
            <a:off x="6938963" y="5445125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筒车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/>
      <p:bldP spid="14340" grpId="0"/>
      <p:bldP spid="14341" grpId="0"/>
      <p:bldP spid="14342" grpId="0"/>
      <p:bldP spid="14343" grpId="0"/>
      <p:bldP spid="14344" grpId="0"/>
      <p:bldP spid="14345" grpId="0"/>
      <p:bldP spid="14346" grpId="0"/>
      <p:bldP spid="14347" grpId="0"/>
      <p:bldP spid="143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8195" name="Picture 2" descr="名师点拨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213" y="1700213"/>
            <a:ext cx="2559050" cy="59372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8194" name="Object 3"/>
          <p:cNvGraphicFramePr>
            <a:graphicFrameLocks noChangeAspect="1"/>
          </p:cNvGraphicFramePr>
          <p:nvPr/>
        </p:nvGraphicFramePr>
        <p:xfrm>
          <a:off x="250825" y="2636838"/>
          <a:ext cx="8642350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2" imgW="8645525" imgH="2377440" progId="Word.Document.8">
                  <p:embed/>
                </p:oleObj>
              </mc:Choice>
              <mc:Fallback>
                <p:oleObj name="" r:id="rId2" imgW="8645525" imgH="237744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0825" y="2636838"/>
                        <a:ext cx="8642350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9218" name="Object 2"/>
          <p:cNvGraphicFramePr>
            <a:graphicFrameLocks noChangeAspect="1"/>
          </p:cNvGraphicFramePr>
          <p:nvPr/>
        </p:nvGraphicFramePr>
        <p:xfrm>
          <a:off x="244475" y="754539"/>
          <a:ext cx="8655050" cy="5349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1" imgW="8658225" imgH="5353050" progId="Word.Document.8">
                  <p:embed/>
                </p:oleObj>
              </mc:Choice>
              <mc:Fallback>
                <p:oleObj name="" r:id="rId1" imgW="8658225" imgH="5353050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4475" y="754539"/>
                        <a:ext cx="8655050" cy="534924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387" name="Rectangle 3"/>
          <p:cNvSpPr/>
          <p:nvPr/>
        </p:nvSpPr>
        <p:spPr>
          <a:xfrm>
            <a:off x="4300538" y="1887220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芍陂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388" name="Rectangle 4"/>
          <p:cNvSpPr/>
          <p:nvPr/>
        </p:nvSpPr>
        <p:spPr>
          <a:xfrm>
            <a:off x="5513388" y="1839595"/>
            <a:ext cx="1179512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都江堰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389" name="Rectangle 5"/>
          <p:cNvSpPr/>
          <p:nvPr/>
        </p:nvSpPr>
        <p:spPr>
          <a:xfrm>
            <a:off x="3763645" y="3071178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漕渠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390" name="Rectangle 6"/>
          <p:cNvSpPr/>
          <p:nvPr/>
        </p:nvSpPr>
        <p:spPr>
          <a:xfrm>
            <a:off x="6475413" y="3671570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王景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391" name="Rectangle 7"/>
          <p:cNvSpPr/>
          <p:nvPr/>
        </p:nvSpPr>
        <p:spPr>
          <a:xfrm>
            <a:off x="4945063" y="4182110"/>
            <a:ext cx="1179512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坎儿井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7" grpId="0"/>
      <p:bldP spid="16388" grpId="0"/>
      <p:bldP spid="16389" grpId="0"/>
      <p:bldP spid="16390" grpId="0"/>
      <p:bldP spid="1639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0242" name="Object 2"/>
          <p:cNvGraphicFramePr>
            <a:graphicFrameLocks noChangeAspect="1"/>
          </p:cNvGraphicFramePr>
          <p:nvPr/>
        </p:nvGraphicFramePr>
        <p:xfrm>
          <a:off x="250825" y="1946275"/>
          <a:ext cx="8642350" cy="296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8645525" imgH="2967355" progId="Word.Document.8">
                  <p:embed/>
                </p:oleObj>
              </mc:Choice>
              <mc:Fallback>
                <p:oleObj name="" r:id="rId1" imgW="8645525" imgH="2967355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946275"/>
                        <a:ext cx="8642350" cy="2965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1266" name="Object 2"/>
          <p:cNvGraphicFramePr>
            <a:graphicFrameLocks noChangeAspect="1"/>
          </p:cNvGraphicFramePr>
          <p:nvPr/>
        </p:nvGraphicFramePr>
        <p:xfrm>
          <a:off x="244475" y="1135222"/>
          <a:ext cx="8655050" cy="4757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1" imgW="8658225" imgH="4762500" progId="Word.Document.8">
                  <p:embed/>
                </p:oleObj>
              </mc:Choice>
              <mc:Fallback>
                <p:oleObj name="" r:id="rId1" imgW="8658225" imgH="476250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4475" y="1135222"/>
                        <a:ext cx="8655050" cy="475742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5" name="Rectangle 3"/>
          <p:cNvSpPr/>
          <p:nvPr/>
        </p:nvSpPr>
        <p:spPr>
          <a:xfrm>
            <a:off x="4678680" y="1637348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简单协作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436" name="Rectangle 4"/>
          <p:cNvSpPr/>
          <p:nvPr/>
        </p:nvSpPr>
        <p:spPr>
          <a:xfrm>
            <a:off x="642938" y="2277745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千耦其耘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437" name="Rectangle 5"/>
          <p:cNvSpPr/>
          <p:nvPr/>
        </p:nvSpPr>
        <p:spPr>
          <a:xfrm>
            <a:off x="6372225" y="3390265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私有土地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438" name="Rectangle 6"/>
          <p:cNvSpPr/>
          <p:nvPr/>
        </p:nvSpPr>
        <p:spPr>
          <a:xfrm>
            <a:off x="2843213" y="3997960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家庭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439" name="Rectangle 7"/>
          <p:cNvSpPr/>
          <p:nvPr/>
        </p:nvSpPr>
        <p:spPr>
          <a:xfrm>
            <a:off x="6065838" y="3997960"/>
            <a:ext cx="1792287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家庭手工业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440" name="Rectangle 8"/>
          <p:cNvSpPr/>
          <p:nvPr/>
        </p:nvSpPr>
        <p:spPr>
          <a:xfrm>
            <a:off x="491808" y="4590098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男耕女织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/>
      <p:bldP spid="18436" grpId="0"/>
      <p:bldP spid="18437" grpId="0"/>
      <p:bldP spid="18438" grpId="0"/>
      <p:bldP spid="18439" grpId="0"/>
      <p:bldP spid="1844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3314" name="Object 2"/>
          <p:cNvGraphicFramePr>
            <a:graphicFrameLocks noChangeAspect="1"/>
          </p:cNvGraphicFramePr>
          <p:nvPr/>
        </p:nvGraphicFramePr>
        <p:xfrm>
          <a:off x="244475" y="1969453"/>
          <a:ext cx="8655050" cy="2979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1" imgW="8658225" imgH="2981325" progId="Word.Document.8">
                  <p:embed/>
                </p:oleObj>
              </mc:Choice>
              <mc:Fallback>
                <p:oleObj name="" r:id="rId1" imgW="8658225" imgH="2981325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4475" y="1969453"/>
                        <a:ext cx="8655050" cy="297942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4338" name="Object 2"/>
          <p:cNvGraphicFramePr>
            <a:graphicFrameLocks noChangeAspect="1"/>
          </p:cNvGraphicFramePr>
          <p:nvPr/>
        </p:nvGraphicFramePr>
        <p:xfrm>
          <a:off x="250825" y="1354138"/>
          <a:ext cx="8642350" cy="415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354138"/>
                        <a:ext cx="8642350" cy="41513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16387" name="Picture 2" descr="D:\邓保沧\课件\同步课件\名师人教必修1历史\晨读午诵.TIF"/>
          <p:cNvPicPr>
            <a:picLocks noChangeAspect="1"/>
          </p:cNvPicPr>
          <p:nvPr/>
        </p:nvPicPr>
        <p:blipFill>
          <a:blip r:embed="rId1" r:link="rId2"/>
          <a:stretch>
            <a:fillRect/>
          </a:stretch>
        </p:blipFill>
        <p:spPr>
          <a:xfrm>
            <a:off x="2987675" y="1465263"/>
            <a:ext cx="3457575" cy="52387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16386" name="Object 3"/>
          <p:cNvGraphicFramePr>
            <a:graphicFrameLocks noChangeAspect="1"/>
          </p:cNvGraphicFramePr>
          <p:nvPr/>
        </p:nvGraphicFramePr>
        <p:xfrm>
          <a:off x="250825" y="2276475"/>
          <a:ext cx="8642350" cy="296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3" imgW="8645525" imgH="2967355" progId="Word.Document.8">
                  <p:embed/>
                </p:oleObj>
              </mc:Choice>
              <mc:Fallback>
                <p:oleObj name="" r:id="rId3" imgW="8645525" imgH="2967355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2276475"/>
                        <a:ext cx="8642350" cy="2965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7410" name="Object 2"/>
          <p:cNvGraphicFramePr>
            <a:graphicFrameLocks noChangeAspect="1"/>
          </p:cNvGraphicFramePr>
          <p:nvPr/>
        </p:nvGraphicFramePr>
        <p:xfrm>
          <a:off x="250825" y="1438275"/>
          <a:ext cx="8642350" cy="415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438275"/>
                        <a:ext cx="8642350" cy="41513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62466" name="Picture 2" descr="D:\邓保沧\课件\同步课件\名师人教必修1历史\通史坐标.TIF"/>
          <p:cNvPicPr>
            <a:picLocks noChangeAspect="1"/>
          </p:cNvPicPr>
          <p:nvPr/>
        </p:nvPicPr>
        <p:blipFill>
          <a:blip r:embed="rId1" r:link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138" y="1300163"/>
            <a:ext cx="4013200" cy="9826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2467" name="Rectangle 3"/>
          <p:cNvSpPr/>
          <p:nvPr/>
        </p:nvSpPr>
        <p:spPr>
          <a:xfrm>
            <a:off x="0" y="31289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62468" name="Picture 4" descr="LY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88" y="2424113"/>
            <a:ext cx="8820150" cy="3165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5602" name="AutoShape 2"/>
          <p:cNvSpPr/>
          <p:nvPr/>
        </p:nvSpPr>
        <p:spPr>
          <a:xfrm>
            <a:off x="1211263" y="2349500"/>
            <a:ext cx="6697662" cy="1943100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99CC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25603" name="Rectangle 3"/>
          <p:cNvSpPr/>
          <p:nvPr/>
        </p:nvSpPr>
        <p:spPr>
          <a:xfrm>
            <a:off x="5545138" y="3644900"/>
            <a:ext cx="3598862" cy="366713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r>
              <a:rPr lang="zh-CN" altLang="en-US" sz="1800" b="1" i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探究　突破　升华</a:t>
            </a:r>
            <a:endParaRPr lang="zh-CN" altLang="en-US" sz="1800" b="1" i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25604" name="Rectangle 4"/>
          <p:cNvSpPr/>
          <p:nvPr/>
        </p:nvSpPr>
        <p:spPr>
          <a:xfrm>
            <a:off x="3175000" y="2779713"/>
            <a:ext cx="4565650" cy="5492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pPr algn="ctr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课上互动　重难探究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pic>
        <p:nvPicPr>
          <p:cNvPr id="25605" name="Picture 5" descr="4273899_150010822000_2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2238" y="2433638"/>
            <a:ext cx="2233612" cy="16716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8434" name="Object 2"/>
          <p:cNvGraphicFramePr>
            <a:graphicFrameLocks noChangeAspect="1"/>
          </p:cNvGraphicFramePr>
          <p:nvPr/>
        </p:nvGraphicFramePr>
        <p:xfrm>
          <a:off x="246063" y="1125538"/>
          <a:ext cx="8569325" cy="470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1" imgW="8645525" imgH="4745990" progId="Word.Document.8">
                  <p:embed/>
                </p:oleObj>
              </mc:Choice>
              <mc:Fallback>
                <p:oleObj name="" r:id="rId1" imgW="8645525" imgH="474599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6063" y="1125538"/>
                        <a:ext cx="8569325" cy="47053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9458" name="Object 2"/>
          <p:cNvGraphicFramePr>
            <a:graphicFrameLocks noChangeAspect="1"/>
          </p:cNvGraphicFramePr>
          <p:nvPr/>
        </p:nvGraphicFramePr>
        <p:xfrm>
          <a:off x="250825" y="1989138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989138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Object 3"/>
          <p:cNvGraphicFramePr>
            <a:graphicFrameLocks noChangeAspect="1"/>
          </p:cNvGraphicFramePr>
          <p:nvPr/>
        </p:nvGraphicFramePr>
        <p:xfrm>
          <a:off x="250825" y="3756025"/>
          <a:ext cx="8642350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3" imgW="8645525" imgH="1188720" progId="Word.Document.8">
                  <p:embed/>
                </p:oleObj>
              </mc:Choice>
              <mc:Fallback>
                <p:oleObj name="" r:id="rId3" imgW="8645525" imgH="1188720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3756025"/>
                        <a:ext cx="8642350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0482" name="Object 2"/>
          <p:cNvGraphicFramePr>
            <a:graphicFrameLocks noChangeAspect="1"/>
          </p:cNvGraphicFramePr>
          <p:nvPr/>
        </p:nvGraphicFramePr>
        <p:xfrm>
          <a:off x="246063" y="1125538"/>
          <a:ext cx="8569325" cy="353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1" imgW="8645525" imgH="3570605" progId="Word.Document.8">
                  <p:embed/>
                </p:oleObj>
              </mc:Choice>
              <mc:Fallback>
                <p:oleObj name="" r:id="rId1" imgW="8645525" imgH="3570605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6063" y="1125538"/>
                        <a:ext cx="8569325" cy="35337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5" name="Object 3"/>
          <p:cNvGraphicFramePr>
            <a:graphicFrameLocks noChangeAspect="1"/>
          </p:cNvGraphicFramePr>
          <p:nvPr/>
        </p:nvGraphicFramePr>
        <p:xfrm>
          <a:off x="250825" y="4625975"/>
          <a:ext cx="8642350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3" imgW="8645525" imgH="1188720" progId="Word.Document.8">
                  <p:embed/>
                </p:oleObj>
              </mc:Choice>
              <mc:Fallback>
                <p:oleObj name="" r:id="rId3" imgW="8645525" imgH="118872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4625975"/>
                        <a:ext cx="8642350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50825" y="1019175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019175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699" name="Object 3"/>
          <p:cNvGraphicFramePr>
            <a:graphicFrameLocks noChangeAspect="1"/>
          </p:cNvGraphicFramePr>
          <p:nvPr/>
        </p:nvGraphicFramePr>
        <p:xfrm>
          <a:off x="250825" y="4619625"/>
          <a:ext cx="8642350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3" imgW="8645525" imgH="1188720" progId="Word.Document.8">
                  <p:embed/>
                </p:oleObj>
              </mc:Choice>
              <mc:Fallback>
                <p:oleObj name="" r:id="rId3" imgW="8645525" imgH="1188720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4619625"/>
                        <a:ext cx="8642350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2530" name="Object 2"/>
          <p:cNvGraphicFramePr>
            <a:graphicFrameLocks noChangeAspect="1"/>
          </p:cNvGraphicFramePr>
          <p:nvPr/>
        </p:nvGraphicFramePr>
        <p:xfrm>
          <a:off x="250825" y="900113"/>
          <a:ext cx="8642350" cy="533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1" imgW="8645525" imgH="5340350" progId="Word.Document.8">
                  <p:embed/>
                </p:oleObj>
              </mc:Choice>
              <mc:Fallback>
                <p:oleObj name="" r:id="rId1" imgW="8645525" imgH="534035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900113"/>
                        <a:ext cx="8642350" cy="53371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3554" name="Object 2"/>
          <p:cNvGraphicFramePr>
            <a:graphicFrameLocks noChangeAspect="1"/>
          </p:cNvGraphicFramePr>
          <p:nvPr/>
        </p:nvGraphicFramePr>
        <p:xfrm>
          <a:off x="250825" y="1057275"/>
          <a:ext cx="86423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1" imgW="8645525" imgH="4750435" progId="Word.Document.8">
                  <p:embed/>
                </p:oleObj>
              </mc:Choice>
              <mc:Fallback>
                <p:oleObj name="" r:id="rId1" imgW="8645525" imgH="4750435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057275"/>
                        <a:ext cx="8642350" cy="4743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4578" name="Object 2"/>
          <p:cNvGraphicFramePr>
            <a:graphicFrameLocks noChangeAspect="1"/>
          </p:cNvGraphicFramePr>
          <p:nvPr/>
        </p:nvGraphicFramePr>
        <p:xfrm>
          <a:off x="250825" y="2036763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2036763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71" name="Object 3"/>
          <p:cNvGraphicFramePr>
            <a:graphicFrameLocks noChangeAspect="1"/>
          </p:cNvGraphicFramePr>
          <p:nvPr/>
        </p:nvGraphicFramePr>
        <p:xfrm>
          <a:off x="250825" y="3827463"/>
          <a:ext cx="8642350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3" imgW="8645525" imgH="1188720" progId="Word.Document.8">
                  <p:embed/>
                </p:oleObj>
              </mc:Choice>
              <mc:Fallback>
                <p:oleObj name="" r:id="rId3" imgW="8645525" imgH="118872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3827463"/>
                        <a:ext cx="8642350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5602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6626" name="Object 2"/>
          <p:cNvGraphicFramePr>
            <a:graphicFrameLocks noChangeAspect="1"/>
          </p:cNvGraphicFramePr>
          <p:nvPr/>
        </p:nvGraphicFramePr>
        <p:xfrm>
          <a:off x="250825" y="1628775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28775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Object 3"/>
          <p:cNvGraphicFramePr>
            <a:graphicFrameLocks noChangeAspect="1"/>
          </p:cNvGraphicFramePr>
          <p:nvPr/>
        </p:nvGraphicFramePr>
        <p:xfrm>
          <a:off x="250825" y="3403600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" r:id="rId3" imgW="8645525" imgH="1783080" progId="Word.Document.8">
                  <p:embed/>
                </p:oleObj>
              </mc:Choice>
              <mc:Fallback>
                <p:oleObj name="" r:id="rId3" imgW="8645525" imgH="178308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3403600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1027" name="Rectangle 2"/>
          <p:cNvSpPr/>
          <p:nvPr/>
        </p:nvSpPr>
        <p:spPr>
          <a:xfrm>
            <a:off x="0" y="322421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28" name="Rectangle 3"/>
          <p:cNvSpPr/>
          <p:nvPr/>
        </p:nvSpPr>
        <p:spPr>
          <a:xfrm>
            <a:off x="0" y="322421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1029" name="Picture 4" descr="E:\方正、课件\贾姐\6.13\（做课件）名师岳麓历史必修一\名师岳麓历史必修1ppt\单元要览.TIF"/>
          <p:cNvPicPr>
            <a:picLocks noChangeAspect="1"/>
          </p:cNvPicPr>
          <p:nvPr/>
        </p:nvPicPr>
        <p:blipFill>
          <a:blip r:embed="rId1" r:link="rId2"/>
          <a:stretch>
            <a:fillRect/>
          </a:stretch>
        </p:blipFill>
        <p:spPr>
          <a:xfrm>
            <a:off x="192088" y="1412875"/>
            <a:ext cx="4019550" cy="982663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1026" name="Object 5"/>
          <p:cNvGraphicFramePr>
            <a:graphicFrameLocks noChangeAspect="1"/>
          </p:cNvGraphicFramePr>
          <p:nvPr>
            <p:ph idx="4294967295"/>
          </p:nvPr>
        </p:nvGraphicFramePr>
        <p:xfrm>
          <a:off x="430213" y="2659063"/>
          <a:ext cx="8283575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3" imgW="8289290" imgH="1783080" progId="Word.Document.8">
                  <p:embed/>
                </p:oleObj>
              </mc:Choice>
              <mc:Fallback>
                <p:oleObj name="" r:id="rId3" imgW="8289290" imgH="178308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0213" y="2659063"/>
                        <a:ext cx="8283575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7650" name="Object 2"/>
          <p:cNvGraphicFramePr>
            <a:graphicFrameLocks noChangeAspect="1"/>
          </p:cNvGraphicFramePr>
          <p:nvPr/>
        </p:nvGraphicFramePr>
        <p:xfrm>
          <a:off x="244475" y="822325"/>
          <a:ext cx="8655050" cy="534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" r:id="rId1" imgW="8658225" imgH="5353050" progId="Word.Document.8">
                  <p:embed/>
                </p:oleObj>
              </mc:Choice>
              <mc:Fallback>
                <p:oleObj name="" r:id="rId1" imgW="8658225" imgH="5353050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4475" y="822325"/>
                        <a:ext cx="8655050" cy="53498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8674" name="Object 2"/>
          <p:cNvGraphicFramePr>
            <a:graphicFrameLocks noChangeAspect="1"/>
          </p:cNvGraphicFramePr>
          <p:nvPr/>
        </p:nvGraphicFramePr>
        <p:xfrm>
          <a:off x="250825" y="1976438"/>
          <a:ext cx="8642350" cy="296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" r:id="rId1" imgW="8645525" imgH="2967355" progId="Word.Document.8">
                  <p:embed/>
                </p:oleObj>
              </mc:Choice>
              <mc:Fallback>
                <p:oleObj name="" r:id="rId1" imgW="8645525" imgH="2967355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976438"/>
                        <a:ext cx="8642350" cy="2965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65538" name="Picture 2" descr="D:\邓保沧\课件\同步课件\名师人教必修1历史\课堂小结.TIF"/>
          <p:cNvPicPr>
            <a:picLocks noChangeAspect="1"/>
          </p:cNvPicPr>
          <p:nvPr/>
        </p:nvPicPr>
        <p:blipFill>
          <a:blip r:embed="rId1" r:link="rId2"/>
          <a:stretch>
            <a:fillRect/>
          </a:stretch>
        </p:blipFill>
        <p:spPr>
          <a:xfrm>
            <a:off x="2843213" y="1031875"/>
            <a:ext cx="3457575" cy="523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5539" name="Rectangle 3"/>
          <p:cNvSpPr/>
          <p:nvPr/>
        </p:nvSpPr>
        <p:spPr>
          <a:xfrm>
            <a:off x="0" y="338931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65540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-35999"/>
          </a:blip>
          <a:stretch>
            <a:fillRect/>
          </a:stretch>
        </p:blipFill>
        <p:spPr>
          <a:xfrm>
            <a:off x="1152525" y="1844675"/>
            <a:ext cx="6838950" cy="39814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pic>
        <p:nvPicPr>
          <p:cNvPr id="29700" name="Picture 2" descr="D:\邓保沧\课件\同步课件\名师人教必修1历史\教材解惑.TIF"/>
          <p:cNvPicPr>
            <a:picLocks noChangeAspect="1"/>
          </p:cNvPicPr>
          <p:nvPr/>
        </p:nvPicPr>
        <p:blipFill>
          <a:blip r:embed="rId1" r:link="rId2"/>
          <a:stretch>
            <a:fillRect/>
          </a:stretch>
        </p:blipFill>
        <p:spPr>
          <a:xfrm>
            <a:off x="2986088" y="1393825"/>
            <a:ext cx="3457575" cy="52387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9698" name="Object 3"/>
          <p:cNvGraphicFramePr>
            <a:graphicFrameLocks noChangeAspect="1"/>
          </p:cNvGraphicFramePr>
          <p:nvPr/>
        </p:nvGraphicFramePr>
        <p:xfrm>
          <a:off x="250825" y="2205038"/>
          <a:ext cx="8642350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" r:id="rId3" imgW="8645525" imgH="1188720" progId="Word.Document.8">
                  <p:embed/>
                </p:oleObj>
              </mc:Choice>
              <mc:Fallback>
                <p:oleObj name="" r:id="rId3" imgW="8645525" imgH="1188720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2205038"/>
                        <a:ext cx="8642350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916" name="Object 4"/>
          <p:cNvGraphicFramePr>
            <a:graphicFrameLocks noChangeAspect="1"/>
          </p:cNvGraphicFramePr>
          <p:nvPr/>
        </p:nvGraphicFramePr>
        <p:xfrm>
          <a:off x="250825" y="3502025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" r:id="rId5" imgW="8645525" imgH="1783080" progId="Word.Document.8">
                  <p:embed/>
                </p:oleObj>
              </mc:Choice>
              <mc:Fallback>
                <p:oleObj name="" r:id="rId5" imgW="8645525" imgH="178308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" y="3502025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8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0722" name="Object 2"/>
          <p:cNvGraphicFramePr>
            <a:graphicFrameLocks noChangeAspect="1"/>
          </p:cNvGraphicFramePr>
          <p:nvPr/>
        </p:nvGraphicFramePr>
        <p:xfrm>
          <a:off x="250825" y="1196975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10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196975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39" name="Object 3"/>
          <p:cNvGraphicFramePr>
            <a:graphicFrameLocks noChangeAspect="1"/>
          </p:cNvGraphicFramePr>
          <p:nvPr/>
        </p:nvGraphicFramePr>
        <p:xfrm>
          <a:off x="250825" y="2997200"/>
          <a:ext cx="8642350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" r:id="rId3" imgW="8645525" imgH="2377440" progId="Word.Document.8">
                  <p:embed/>
                </p:oleObj>
              </mc:Choice>
              <mc:Fallback>
                <p:oleObj name="" r:id="rId3" imgW="8645525" imgH="2377440" progId="Word.Document.8">
                  <p:embed/>
                  <p:pic>
                    <p:nvPicPr>
                      <p:cNvPr id="0" name="图片 310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2997200"/>
                        <a:ext cx="8642350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1746" name="Object 2"/>
          <p:cNvGraphicFramePr>
            <a:graphicFrameLocks noChangeAspect="1"/>
          </p:cNvGraphicFramePr>
          <p:nvPr/>
        </p:nvGraphicFramePr>
        <p:xfrm>
          <a:off x="250825" y="2243138"/>
          <a:ext cx="8642350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" r:id="rId1" imgW="8645525" imgH="2377440" progId="Word.Document.8">
                  <p:embed/>
                </p:oleObj>
              </mc:Choice>
              <mc:Fallback>
                <p:oleObj name="" r:id="rId1" imgW="8645525" imgH="237744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2243138"/>
                        <a:ext cx="8642350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250825" y="1557338"/>
          <a:ext cx="8642350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" r:id="rId1" imgW="8645525" imgH="1188720" progId="Word.Document.8">
                  <p:embed/>
                </p:oleObj>
              </mc:Choice>
              <mc:Fallback>
                <p:oleObj name="" r:id="rId1" imgW="8645525" imgH="1188720" progId="Word.Document.8">
                  <p:embed/>
                  <p:pic>
                    <p:nvPicPr>
                      <p:cNvPr id="0" name="图片 310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557338"/>
                        <a:ext cx="8642350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Object 3"/>
          <p:cNvGraphicFramePr>
            <a:graphicFrameLocks noChangeAspect="1"/>
          </p:cNvGraphicFramePr>
          <p:nvPr/>
        </p:nvGraphicFramePr>
        <p:xfrm>
          <a:off x="244475" y="2482691"/>
          <a:ext cx="8655050" cy="1786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" r:id="rId3" imgW="8658225" imgH="1790700" progId="Word.Document.8">
                  <p:embed/>
                </p:oleObj>
              </mc:Choice>
              <mc:Fallback>
                <p:oleObj name="" r:id="rId3" imgW="8658225" imgH="1790700" progId="Word.Document.8">
                  <p:embed/>
                  <p:pic>
                    <p:nvPicPr>
                      <p:cNvPr id="0" name="图片 310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" y="2482691"/>
                        <a:ext cx="8655050" cy="178625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8" name="Object 4"/>
          <p:cNvGraphicFramePr>
            <a:graphicFrameLocks noChangeAspect="1"/>
          </p:cNvGraphicFramePr>
          <p:nvPr/>
        </p:nvGraphicFramePr>
        <p:xfrm>
          <a:off x="250825" y="3990975"/>
          <a:ext cx="8642350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" r:id="rId5" imgW="8645525" imgH="598805" progId="Word.Document.8">
                  <p:embed/>
                </p:oleObj>
              </mc:Choice>
              <mc:Fallback>
                <p:oleObj name="" r:id="rId5" imgW="8645525" imgH="598805" progId="Word.Document.8">
                  <p:embed/>
                  <p:pic>
                    <p:nvPicPr>
                      <p:cNvPr id="0" name="图片 310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" y="3990975"/>
                        <a:ext cx="8642350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9" name="Object 5"/>
          <p:cNvGraphicFramePr>
            <a:graphicFrameLocks noChangeAspect="1"/>
          </p:cNvGraphicFramePr>
          <p:nvPr/>
        </p:nvGraphicFramePr>
        <p:xfrm>
          <a:off x="250825" y="4654550"/>
          <a:ext cx="8642350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" r:id="rId7" imgW="8645525" imgH="598805" progId="Word.Document.8">
                  <p:embed/>
                </p:oleObj>
              </mc:Choice>
              <mc:Fallback>
                <p:oleObj name="" r:id="rId7" imgW="8645525" imgH="598805" progId="Word.Document.8">
                  <p:embed/>
                  <p:pic>
                    <p:nvPicPr>
                      <p:cNvPr id="0" name="图片 311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0825" y="4654550"/>
                        <a:ext cx="8642350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3794" name="Object 2"/>
          <p:cNvGraphicFramePr>
            <a:graphicFrameLocks noChangeAspect="1"/>
          </p:cNvGraphicFramePr>
          <p:nvPr/>
        </p:nvGraphicFramePr>
        <p:xfrm>
          <a:off x="250825" y="1268413"/>
          <a:ext cx="86423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" r:id="rId1" imgW="8645525" imgH="598805" progId="Word.Document.8">
                  <p:embed/>
                </p:oleObj>
              </mc:Choice>
              <mc:Fallback>
                <p:oleObj name="" r:id="rId1" imgW="8645525" imgH="598805" progId="Word.Document.8">
                  <p:embed/>
                  <p:pic>
                    <p:nvPicPr>
                      <p:cNvPr id="0" name="图片 310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268413"/>
                        <a:ext cx="8642350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1" name="Object 3"/>
          <p:cNvGraphicFramePr>
            <a:graphicFrameLocks noChangeAspect="1"/>
          </p:cNvGraphicFramePr>
          <p:nvPr/>
        </p:nvGraphicFramePr>
        <p:xfrm>
          <a:off x="250825" y="1844675"/>
          <a:ext cx="8642350" cy="415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" r:id="rId3" imgW="8645525" imgH="4156075" progId="Word.Document.8">
                  <p:embed/>
                </p:oleObj>
              </mc:Choice>
              <mc:Fallback>
                <p:oleObj name="" r:id="rId3" imgW="8645525" imgH="4156075" progId="Word.Document.8">
                  <p:embed/>
                  <p:pic>
                    <p:nvPicPr>
                      <p:cNvPr id="0" name="图片 31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1844675"/>
                        <a:ext cx="8642350" cy="41513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44034" name="AutoShape 2"/>
          <p:cNvSpPr/>
          <p:nvPr/>
        </p:nvSpPr>
        <p:spPr>
          <a:xfrm>
            <a:off x="1211263" y="2349500"/>
            <a:ext cx="6697662" cy="1943100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99CC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44035" name="Rectangle 3"/>
          <p:cNvSpPr/>
          <p:nvPr/>
        </p:nvSpPr>
        <p:spPr>
          <a:xfrm>
            <a:off x="5581650" y="3644900"/>
            <a:ext cx="3562350" cy="366713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r>
              <a:rPr lang="zh-CN" altLang="en-US" sz="1800" b="1" i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对点　反馈　巩固  </a:t>
            </a:r>
            <a:endParaRPr lang="zh-CN" altLang="en-US" sz="1800" b="1" i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44036" name="Rectangle 4"/>
          <p:cNvSpPr/>
          <p:nvPr/>
        </p:nvSpPr>
        <p:spPr>
          <a:xfrm>
            <a:off x="3175000" y="2779713"/>
            <a:ext cx="4565650" cy="5492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pPr algn="ctr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对点检测　当堂反馈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pic>
        <p:nvPicPr>
          <p:cNvPr id="44037" name="Picture 5" descr="4273899_150010822000_2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2238" y="2433638"/>
            <a:ext cx="2233612" cy="16716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0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4818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1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2050" name="Object 2"/>
          <p:cNvGraphicFramePr>
            <a:graphicFrameLocks noChangeAspect="1"/>
          </p:cNvGraphicFramePr>
          <p:nvPr>
            <p:ph idx="4294967295"/>
          </p:nvPr>
        </p:nvGraphicFramePr>
        <p:xfrm>
          <a:off x="463074" y="1402874"/>
          <a:ext cx="8216265" cy="41205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8296275" imgH="4162425" progId="Word.Document.8">
                  <p:embed/>
                </p:oleObj>
              </mc:Choice>
              <mc:Fallback>
                <p:oleObj name="" r:id="rId1" imgW="8296275" imgH="4162425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63074" y="1402874"/>
                        <a:ext cx="8216265" cy="412051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5842" name="Object 2"/>
          <p:cNvGraphicFramePr>
            <a:graphicFrameLocks noChangeAspect="1"/>
          </p:cNvGraphicFramePr>
          <p:nvPr/>
        </p:nvGraphicFramePr>
        <p:xfrm>
          <a:off x="250825" y="2540000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11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2540000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3" name="Object 3"/>
          <p:cNvGraphicFramePr>
            <a:graphicFrameLocks noChangeAspect="1"/>
          </p:cNvGraphicFramePr>
          <p:nvPr/>
        </p:nvGraphicFramePr>
        <p:xfrm>
          <a:off x="250825" y="4508500"/>
          <a:ext cx="8642350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" r:id="rId3" imgW="8645525" imgH="598805" progId="Word.Document.8">
                  <p:embed/>
                </p:oleObj>
              </mc:Choice>
              <mc:Fallback>
                <p:oleObj name="" r:id="rId3" imgW="8645525" imgH="598805" progId="Word.Document.8">
                  <p:embed/>
                  <p:pic>
                    <p:nvPicPr>
                      <p:cNvPr id="0" name="图片 311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4508500"/>
                        <a:ext cx="8642350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1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7890" name="Object 2"/>
          <p:cNvGraphicFramePr>
            <a:graphicFrameLocks noChangeAspect="1"/>
          </p:cNvGraphicFramePr>
          <p:nvPr/>
        </p:nvGraphicFramePr>
        <p:xfrm>
          <a:off x="250825" y="2420938"/>
          <a:ext cx="864235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" r:id="rId1" imgW="8645525" imgH="1783080" progId="Word.Document.8">
                  <p:embed/>
                </p:oleObj>
              </mc:Choice>
              <mc:Fallback>
                <p:oleObj name="" r:id="rId1" imgW="8645525" imgH="1783080" progId="Word.Document.8">
                  <p:embed/>
                  <p:pic>
                    <p:nvPicPr>
                      <p:cNvPr id="0" name="图片 311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2420938"/>
                        <a:ext cx="8642350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1" name="Object 3"/>
          <p:cNvGraphicFramePr>
            <a:graphicFrameLocks noChangeAspect="1"/>
          </p:cNvGraphicFramePr>
          <p:nvPr/>
        </p:nvGraphicFramePr>
        <p:xfrm>
          <a:off x="250825" y="4230688"/>
          <a:ext cx="86423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" r:id="rId3" imgW="8645525" imgH="598805" progId="Word.Document.8">
                  <p:embed/>
                </p:oleObj>
              </mc:Choice>
              <mc:Fallback>
                <p:oleObj name="" r:id="rId3" imgW="8645525" imgH="598805" progId="Word.Document.8">
                  <p:embed/>
                  <p:pic>
                    <p:nvPicPr>
                      <p:cNvPr id="0" name="图片 31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4230688"/>
                        <a:ext cx="8642350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1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250825" y="1125538"/>
          <a:ext cx="8642350" cy="415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12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125538"/>
                        <a:ext cx="8642350" cy="41513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79" name="Object 3"/>
          <p:cNvGraphicFramePr>
            <a:graphicFrameLocks noChangeAspect="1"/>
          </p:cNvGraphicFramePr>
          <p:nvPr/>
        </p:nvGraphicFramePr>
        <p:xfrm>
          <a:off x="250825" y="5360988"/>
          <a:ext cx="86423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" r:id="rId3" imgW="8645525" imgH="598805" progId="Word.Document.8">
                  <p:embed/>
                </p:oleObj>
              </mc:Choice>
              <mc:Fallback>
                <p:oleObj name="" r:id="rId3" imgW="8645525" imgH="598805" progId="Word.Document.8">
                  <p:embed/>
                  <p:pic>
                    <p:nvPicPr>
                      <p:cNvPr id="0" name="图片 311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5360988"/>
                        <a:ext cx="8642350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250825" y="1354138"/>
          <a:ext cx="8642350" cy="415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12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354138"/>
                        <a:ext cx="8642350" cy="41513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1986" name="Object 2"/>
          <p:cNvGraphicFramePr>
            <a:graphicFrameLocks noChangeAspect="1"/>
          </p:cNvGraphicFramePr>
          <p:nvPr/>
        </p:nvGraphicFramePr>
        <p:xfrm>
          <a:off x="250825" y="1196975"/>
          <a:ext cx="8642350" cy="415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12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196975"/>
                        <a:ext cx="8642350" cy="41513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250825" y="5343525"/>
          <a:ext cx="8642350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" r:id="rId3" imgW="8645525" imgH="598805" progId="Word.Document.8">
                  <p:embed/>
                </p:oleObj>
              </mc:Choice>
              <mc:Fallback>
                <p:oleObj name="" r:id="rId3" imgW="8645525" imgH="598805" progId="Word.Document.8">
                  <p:embed/>
                  <p:pic>
                    <p:nvPicPr>
                      <p:cNvPr id="0" name="图片 312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5343525"/>
                        <a:ext cx="8642350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250825" y="836613"/>
          <a:ext cx="8642350" cy="533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" r:id="rId1" imgW="8645525" imgH="5340350" progId="Word.Document.8">
                  <p:embed/>
                </p:oleObj>
              </mc:Choice>
              <mc:Fallback>
                <p:oleObj name="" r:id="rId1" imgW="8645525" imgH="5340350" progId="Word.Document.8">
                  <p:embed/>
                  <p:pic>
                    <p:nvPicPr>
                      <p:cNvPr id="0" name="图片 31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836613"/>
                        <a:ext cx="8642350" cy="53371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4034" name="Object 2"/>
          <p:cNvGraphicFramePr>
            <a:graphicFrameLocks noChangeAspect="1"/>
          </p:cNvGraphicFramePr>
          <p:nvPr/>
        </p:nvGraphicFramePr>
        <p:xfrm>
          <a:off x="250825" y="1946275"/>
          <a:ext cx="8642350" cy="296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6" name="" r:id="rId1" imgW="8645525" imgH="2967355" progId="Word.Document.8">
                  <p:embed/>
                </p:oleObj>
              </mc:Choice>
              <mc:Fallback>
                <p:oleObj name="" r:id="rId1" imgW="8645525" imgH="2967355" progId="Word.Document.8">
                  <p:embed/>
                  <p:pic>
                    <p:nvPicPr>
                      <p:cNvPr id="0" name="图片 31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946275"/>
                        <a:ext cx="8642350" cy="2965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5058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2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430213" y="1354138"/>
          <a:ext cx="8283575" cy="415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1" imgW="8289290" imgH="4156075" progId="Word.Document.8">
                  <p:embed/>
                </p:oleObj>
              </mc:Choice>
              <mc:Fallback>
                <p:oleObj name="" r:id="rId1" imgW="8289290" imgH="4156075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30213" y="1354138"/>
                        <a:ext cx="8283575" cy="41513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6082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2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7106" name="Object 2"/>
          <p:cNvGraphicFramePr>
            <a:graphicFrameLocks noChangeAspect="1"/>
          </p:cNvGraphicFramePr>
          <p:nvPr/>
        </p:nvGraphicFramePr>
        <p:xfrm>
          <a:off x="250825" y="1651000"/>
          <a:ext cx="8642350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" r:id="rId1" imgW="8645525" imgH="3561715" progId="Word.Document.8">
                  <p:embed/>
                </p:oleObj>
              </mc:Choice>
              <mc:Fallback>
                <p:oleObj name="" r:id="rId1" imgW="8645525" imgH="3561715" progId="Word.Document.8">
                  <p:embed/>
                  <p:pic>
                    <p:nvPicPr>
                      <p:cNvPr id="0" name="图片 312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651000"/>
                        <a:ext cx="8642350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48130" name="Object 2"/>
          <p:cNvGraphicFramePr>
            <a:graphicFrameLocks noChangeAspect="1"/>
          </p:cNvGraphicFramePr>
          <p:nvPr/>
        </p:nvGraphicFramePr>
        <p:xfrm>
          <a:off x="250825" y="1354138"/>
          <a:ext cx="8642350" cy="415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" r:id="rId1" imgW="8645525" imgH="4156075" progId="Word.Document.8">
                  <p:embed/>
                </p:oleObj>
              </mc:Choice>
              <mc:Fallback>
                <p:oleObj name="" r:id="rId1" imgW="8645525" imgH="4156075" progId="Word.Document.8">
                  <p:embed/>
                  <p:pic>
                    <p:nvPicPr>
                      <p:cNvPr id="0" name="图片 312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0825" y="1354138"/>
                        <a:ext cx="8642350" cy="41513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10242" name="Object 2"/>
          <p:cNvGraphicFramePr>
            <a:graphicFrameLocks noChangeAspect="1"/>
          </p:cNvGraphicFramePr>
          <p:nvPr/>
        </p:nvGraphicFramePr>
        <p:xfrm>
          <a:off x="-1836737" y="1700213"/>
          <a:ext cx="1728787" cy="171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1" imgW="3441700" imgH="3416300" progId="Photoshop.Image.8">
                  <p:embed/>
                </p:oleObj>
              </mc:Choice>
              <mc:Fallback>
                <p:oleObj name="" r:id="rId1" imgW="3441700" imgH="3416300" progId="Photoshop.Image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-1836737" y="1700213"/>
                        <a:ext cx="1728787" cy="17160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8"/>
          <p:cNvSpPr txBox="1"/>
          <p:nvPr/>
        </p:nvSpPr>
        <p:spPr>
          <a:xfrm>
            <a:off x="1173163" y="2781300"/>
            <a:ext cx="7720012" cy="1158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 eaLnBrk="1" hangingPunct="1"/>
            <a:r>
              <a:rPr lang="en-US" altLang="zh-CN" sz="3500" b="1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sz="3500" b="1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第</a:t>
            </a:r>
            <a:r>
              <a:rPr lang="en-US" altLang="zh-CN" sz="3500" b="1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1</a:t>
            </a:r>
            <a:r>
              <a:rPr lang="zh-CN" altLang="en-US" sz="3500" b="1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课　精耕细作农业生产</a:t>
            </a:r>
            <a:endParaRPr lang="zh-CN" altLang="en-US" sz="3500" b="1" dirty="0">
              <a:solidFill>
                <a:schemeClr val="accent2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algn="ctr" eaLnBrk="1" hangingPunct="1"/>
            <a:r>
              <a:rPr lang="zh-CN" altLang="en-US" sz="3500" b="1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          模式的形成</a:t>
            </a:r>
            <a:endParaRPr lang="zh-CN" altLang="en-US" sz="3500" b="1" dirty="0">
              <a:solidFill>
                <a:schemeClr val="accent2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14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252413" y="981075"/>
          <a:ext cx="8639175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1" imgW="8645525" imgH="598805" progId="Word.Document.8">
                  <p:embed/>
                </p:oleObj>
              </mc:Choice>
              <mc:Fallback>
                <p:oleObj name="" r:id="rId1" imgW="8645525" imgH="598805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52413" y="981075"/>
                        <a:ext cx="8639175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3" name="Object 3"/>
          <p:cNvGraphicFramePr>
            <a:graphicFrameLocks noChangeAspect="1"/>
          </p:cNvGraphicFramePr>
          <p:nvPr/>
        </p:nvGraphicFramePr>
        <p:xfrm>
          <a:off x="323850" y="1725613"/>
          <a:ext cx="8426450" cy="436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3" imgW="8430895" imgH="4370705" progId="Word.Document.8">
                  <p:embed/>
                </p:oleObj>
              </mc:Choice>
              <mc:Fallback>
                <p:oleObj name="" r:id="rId3" imgW="8430895" imgH="4370705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850" y="1725613"/>
                        <a:ext cx="8426450" cy="43672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12290" name="AutoShape 2"/>
          <p:cNvSpPr/>
          <p:nvPr/>
        </p:nvSpPr>
        <p:spPr>
          <a:xfrm>
            <a:off x="1211263" y="2349500"/>
            <a:ext cx="6697662" cy="1943100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99CC"/>
            </a:solidFill>
            <a:prstDash val="solid"/>
            <a:headEnd type="none" w="med" len="med"/>
            <a:tailEnd type="none" w="med" len="med"/>
          </a:ln>
        </p:spPr>
        <p:txBody>
          <a:bodyPr anchor="ctr">
            <a:spAutoFit/>
          </a:bodyPr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291" name="Rectangle 3"/>
          <p:cNvSpPr/>
          <p:nvPr/>
        </p:nvSpPr>
        <p:spPr>
          <a:xfrm>
            <a:off x="5511800" y="3644900"/>
            <a:ext cx="3632200" cy="366713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r>
              <a:rPr lang="zh-CN" altLang="en-US" sz="1800" b="1" i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梳理　点拨　巧记</a:t>
            </a:r>
            <a:endParaRPr lang="zh-CN" altLang="en-US" sz="1800" b="1" i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12292" name="Rectangle 4"/>
          <p:cNvSpPr/>
          <p:nvPr/>
        </p:nvSpPr>
        <p:spPr>
          <a:xfrm>
            <a:off x="3175000" y="2779713"/>
            <a:ext cx="4565650" cy="5492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p>
            <a:pPr algn="ctr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课前自主　基础梳理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pic>
        <p:nvPicPr>
          <p:cNvPr id="12293" name="Picture 5" descr="4273899_150010822000_2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2238" y="2433638"/>
            <a:ext cx="2233612" cy="16716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243046" y="1066959"/>
          <a:ext cx="8389620" cy="4614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658225" imgH="4762500" progId="Word.Document.8">
                  <p:embed/>
                </p:oleObj>
              </mc:Choice>
              <mc:Fallback>
                <p:oleObj name="" r:id="rId1" imgW="8658225" imgH="476250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3046" y="1066959"/>
                        <a:ext cx="8389620" cy="46145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5" name="Rectangle 3"/>
          <p:cNvSpPr/>
          <p:nvPr/>
        </p:nvSpPr>
        <p:spPr>
          <a:xfrm>
            <a:off x="5454650" y="1545908"/>
            <a:ext cx="156527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种植经济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316" name="Rectangle 4"/>
          <p:cNvSpPr/>
          <p:nvPr/>
        </p:nvSpPr>
        <p:spPr>
          <a:xfrm>
            <a:off x="4877118" y="2119630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黄河流域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317" name="Rectangle 5"/>
          <p:cNvSpPr/>
          <p:nvPr/>
        </p:nvSpPr>
        <p:spPr>
          <a:xfrm>
            <a:off x="3835400" y="2624773"/>
            <a:ext cx="873125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粟麦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318" name="Rectangle 6"/>
          <p:cNvSpPr/>
          <p:nvPr/>
        </p:nvSpPr>
        <p:spPr>
          <a:xfrm>
            <a:off x="6932295" y="2624773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水田稻作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319" name="Rectangle 7"/>
          <p:cNvSpPr/>
          <p:nvPr/>
        </p:nvSpPr>
        <p:spPr>
          <a:xfrm>
            <a:off x="5958840" y="3823018"/>
            <a:ext cx="1485900" cy="457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家畜饲养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/>
      <p:bldP spid="13316" grpId="0"/>
      <p:bldP spid="13317" grpId="0"/>
      <p:bldP spid="13318" grpId="0"/>
      <p:bldP spid="13319" grpId="0"/>
    </p:bldLst>
  </p:timing>
</p:sld>
</file>

<file path=ppt/theme/theme1.xml><?xml version="1.0" encoding="utf-8"?>
<a:theme xmlns:a="http://schemas.openxmlformats.org/drawingml/2006/main" name="2_美好家庭family">
  <a:themeElements>
    <a:clrScheme name="2_美好家庭family 4">
      <a:dk1>
        <a:srgbClr val="000000"/>
      </a:dk1>
      <a:lt1>
        <a:srgbClr val="FFFFFF"/>
      </a:lt1>
      <a:dk2>
        <a:srgbClr val="FF9900"/>
      </a:dk2>
      <a:lt2>
        <a:srgbClr val="C0C0C0"/>
      </a:lt2>
      <a:accent1>
        <a:srgbClr val="3FB564"/>
      </a:accent1>
      <a:accent2>
        <a:srgbClr val="15A2E9"/>
      </a:accent2>
      <a:accent3>
        <a:srgbClr val="FFFFFF"/>
      </a:accent3>
      <a:accent4>
        <a:srgbClr val="000000"/>
      </a:accent4>
      <a:accent5>
        <a:srgbClr val="AFD7B8"/>
      </a:accent5>
      <a:accent6>
        <a:srgbClr val="1292D3"/>
      </a:accent6>
      <a:hlink>
        <a:srgbClr val="7F70D8"/>
      </a:hlink>
      <a:folHlink>
        <a:srgbClr val="A1A18B"/>
      </a:folHlink>
    </a:clrScheme>
    <a:fontScheme name="2_美好家庭family">
      <a:majorFont>
        <a:latin typeface="方正小标宋简体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lnDef>
  </a:objectDefaults>
  <a:extraClrSchemeLst>
    <a:extraClrScheme>
      <a:clrScheme name="2_美好家庭family 1">
        <a:dk1>
          <a:srgbClr val="0033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2A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美好家庭family 2">
        <a:dk1>
          <a:srgbClr val="30311D"/>
        </a:dk1>
        <a:lt1>
          <a:srgbClr val="FFFFFF"/>
        </a:lt1>
        <a:dk2>
          <a:srgbClr val="44808E"/>
        </a:dk2>
        <a:lt2>
          <a:srgbClr val="DDDDDD"/>
        </a:lt2>
        <a:accent1>
          <a:srgbClr val="DCC242"/>
        </a:accent1>
        <a:accent2>
          <a:srgbClr val="388FDE"/>
        </a:accent2>
        <a:accent3>
          <a:srgbClr val="FFFFFF"/>
        </a:accent3>
        <a:accent4>
          <a:srgbClr val="272817"/>
        </a:accent4>
        <a:accent5>
          <a:srgbClr val="EBDDB0"/>
        </a:accent5>
        <a:accent6>
          <a:srgbClr val="3281C9"/>
        </a:accent6>
        <a:hlink>
          <a:srgbClr val="57BB7D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美好家庭family 3">
        <a:dk1>
          <a:srgbClr val="000000"/>
        </a:dk1>
        <a:lt1>
          <a:srgbClr val="FFFFFF"/>
        </a:lt1>
        <a:dk2>
          <a:srgbClr val="1367BB"/>
        </a:dk2>
        <a:lt2>
          <a:srgbClr val="C0C0C0"/>
        </a:lt2>
        <a:accent1>
          <a:srgbClr val="68B3D8"/>
        </a:accent1>
        <a:accent2>
          <a:srgbClr val="EC8D4C"/>
        </a:accent2>
        <a:accent3>
          <a:srgbClr val="FFFFFF"/>
        </a:accent3>
        <a:accent4>
          <a:srgbClr val="000000"/>
        </a:accent4>
        <a:accent5>
          <a:srgbClr val="B9D6E9"/>
        </a:accent5>
        <a:accent6>
          <a:srgbClr val="D67F44"/>
        </a:accent6>
        <a:hlink>
          <a:srgbClr val="4CC737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美好家庭family 4">
        <a:dk1>
          <a:srgbClr val="0000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00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美好家庭family">
  <a:themeElements>
    <a:clrScheme name="1_美好家庭family 4">
      <a:dk1>
        <a:srgbClr val="000000"/>
      </a:dk1>
      <a:lt1>
        <a:srgbClr val="FFFFFF"/>
      </a:lt1>
      <a:dk2>
        <a:srgbClr val="FF9900"/>
      </a:dk2>
      <a:lt2>
        <a:srgbClr val="C0C0C0"/>
      </a:lt2>
      <a:accent1>
        <a:srgbClr val="3FB564"/>
      </a:accent1>
      <a:accent2>
        <a:srgbClr val="15A2E9"/>
      </a:accent2>
      <a:accent3>
        <a:srgbClr val="FFFFFF"/>
      </a:accent3>
      <a:accent4>
        <a:srgbClr val="000000"/>
      </a:accent4>
      <a:accent5>
        <a:srgbClr val="AFD7B8"/>
      </a:accent5>
      <a:accent6>
        <a:srgbClr val="1292D3"/>
      </a:accent6>
      <a:hlink>
        <a:srgbClr val="7F70D8"/>
      </a:hlink>
      <a:folHlink>
        <a:srgbClr val="A1A18B"/>
      </a:folHlink>
    </a:clrScheme>
    <a:fontScheme name="1_美好家庭family">
      <a:majorFont>
        <a:latin typeface="方正小标宋简体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lnDef>
  </a:objectDefaults>
  <a:extraClrSchemeLst>
    <a:extraClrScheme>
      <a:clrScheme name="1_美好家庭family 1">
        <a:dk1>
          <a:srgbClr val="0033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2A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美好家庭family 2">
        <a:dk1>
          <a:srgbClr val="30311D"/>
        </a:dk1>
        <a:lt1>
          <a:srgbClr val="FFFFFF"/>
        </a:lt1>
        <a:dk2>
          <a:srgbClr val="44808E"/>
        </a:dk2>
        <a:lt2>
          <a:srgbClr val="DDDDDD"/>
        </a:lt2>
        <a:accent1>
          <a:srgbClr val="DCC242"/>
        </a:accent1>
        <a:accent2>
          <a:srgbClr val="388FDE"/>
        </a:accent2>
        <a:accent3>
          <a:srgbClr val="FFFFFF"/>
        </a:accent3>
        <a:accent4>
          <a:srgbClr val="272817"/>
        </a:accent4>
        <a:accent5>
          <a:srgbClr val="EBDDB0"/>
        </a:accent5>
        <a:accent6>
          <a:srgbClr val="3281C9"/>
        </a:accent6>
        <a:hlink>
          <a:srgbClr val="57BB7D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美好家庭family 3">
        <a:dk1>
          <a:srgbClr val="000000"/>
        </a:dk1>
        <a:lt1>
          <a:srgbClr val="FFFFFF"/>
        </a:lt1>
        <a:dk2>
          <a:srgbClr val="1367BB"/>
        </a:dk2>
        <a:lt2>
          <a:srgbClr val="C0C0C0"/>
        </a:lt2>
        <a:accent1>
          <a:srgbClr val="68B3D8"/>
        </a:accent1>
        <a:accent2>
          <a:srgbClr val="EC8D4C"/>
        </a:accent2>
        <a:accent3>
          <a:srgbClr val="FFFFFF"/>
        </a:accent3>
        <a:accent4>
          <a:srgbClr val="000000"/>
        </a:accent4>
        <a:accent5>
          <a:srgbClr val="B9D6E9"/>
        </a:accent5>
        <a:accent6>
          <a:srgbClr val="D67F44"/>
        </a:accent6>
        <a:hlink>
          <a:srgbClr val="4CC737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美好家庭family 4">
        <a:dk1>
          <a:srgbClr val="0000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00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美好家庭family">
  <a:themeElements>
    <a:clrScheme name="3_美好家庭family 4">
      <a:dk1>
        <a:srgbClr val="000000"/>
      </a:dk1>
      <a:lt1>
        <a:srgbClr val="FFFFFF"/>
      </a:lt1>
      <a:dk2>
        <a:srgbClr val="FF9900"/>
      </a:dk2>
      <a:lt2>
        <a:srgbClr val="C0C0C0"/>
      </a:lt2>
      <a:accent1>
        <a:srgbClr val="3FB564"/>
      </a:accent1>
      <a:accent2>
        <a:srgbClr val="15A2E9"/>
      </a:accent2>
      <a:accent3>
        <a:srgbClr val="FFFFFF"/>
      </a:accent3>
      <a:accent4>
        <a:srgbClr val="000000"/>
      </a:accent4>
      <a:accent5>
        <a:srgbClr val="AFD7B8"/>
      </a:accent5>
      <a:accent6>
        <a:srgbClr val="1292D3"/>
      </a:accent6>
      <a:hlink>
        <a:srgbClr val="7F70D8"/>
      </a:hlink>
      <a:folHlink>
        <a:srgbClr val="A1A18B"/>
      </a:folHlink>
    </a:clrScheme>
    <a:fontScheme name="3_美好家庭family">
      <a:majorFont>
        <a:latin typeface="方正小标宋简体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lnDef>
  </a:objectDefaults>
  <a:extraClrSchemeLst>
    <a:extraClrScheme>
      <a:clrScheme name="3_美好家庭family 1">
        <a:dk1>
          <a:srgbClr val="0033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2A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美好家庭family 2">
        <a:dk1>
          <a:srgbClr val="30311D"/>
        </a:dk1>
        <a:lt1>
          <a:srgbClr val="FFFFFF"/>
        </a:lt1>
        <a:dk2>
          <a:srgbClr val="44808E"/>
        </a:dk2>
        <a:lt2>
          <a:srgbClr val="DDDDDD"/>
        </a:lt2>
        <a:accent1>
          <a:srgbClr val="DCC242"/>
        </a:accent1>
        <a:accent2>
          <a:srgbClr val="388FDE"/>
        </a:accent2>
        <a:accent3>
          <a:srgbClr val="FFFFFF"/>
        </a:accent3>
        <a:accent4>
          <a:srgbClr val="272817"/>
        </a:accent4>
        <a:accent5>
          <a:srgbClr val="EBDDB0"/>
        </a:accent5>
        <a:accent6>
          <a:srgbClr val="3281C9"/>
        </a:accent6>
        <a:hlink>
          <a:srgbClr val="57BB7D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美好家庭family 3">
        <a:dk1>
          <a:srgbClr val="000000"/>
        </a:dk1>
        <a:lt1>
          <a:srgbClr val="FFFFFF"/>
        </a:lt1>
        <a:dk2>
          <a:srgbClr val="1367BB"/>
        </a:dk2>
        <a:lt2>
          <a:srgbClr val="C0C0C0"/>
        </a:lt2>
        <a:accent1>
          <a:srgbClr val="68B3D8"/>
        </a:accent1>
        <a:accent2>
          <a:srgbClr val="EC8D4C"/>
        </a:accent2>
        <a:accent3>
          <a:srgbClr val="FFFFFF"/>
        </a:accent3>
        <a:accent4>
          <a:srgbClr val="000000"/>
        </a:accent4>
        <a:accent5>
          <a:srgbClr val="B9D6E9"/>
        </a:accent5>
        <a:accent6>
          <a:srgbClr val="D67F44"/>
        </a:accent6>
        <a:hlink>
          <a:srgbClr val="4CC737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美好家庭family 4">
        <a:dk1>
          <a:srgbClr val="000000"/>
        </a:dk1>
        <a:lt1>
          <a:srgbClr val="FFFFFF"/>
        </a:lt1>
        <a:dk2>
          <a:srgbClr val="FF99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000000"/>
        </a:accent4>
        <a:accent5>
          <a:srgbClr val="AFD7B8"/>
        </a:accent5>
        <a:accent6>
          <a:srgbClr val="1292D3"/>
        </a:accent6>
        <a:hlink>
          <a:srgbClr val="7F70D8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1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​​">
      <a:majorFont>
        <a:latin typeface="宋体"/>
        <a:ea typeface="宋体"/>
        <a:cs typeface=""/>
      </a:majorFont>
      <a:minorFont>
        <a:latin typeface="宋体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defRPr>
        </a:defPPr>
      </a:lstStyle>
    </a:lnDef>
  </a:objectDefaults>
  <a:extraClrSchemeLst>
    <a:extraClrScheme>
      <a:clrScheme name="1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WPS 演示</Application>
  <PresentationFormat/>
  <Paragraphs>69</Paragraphs>
  <Slides>52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4</vt:i4>
      </vt:variant>
      <vt:variant>
        <vt:lpstr>嵌入 OLE 服务器</vt:lpstr>
      </vt:variant>
      <vt:variant>
        <vt:i4>62</vt:i4>
      </vt:variant>
      <vt:variant>
        <vt:lpstr>幻灯片标题</vt:lpstr>
      </vt:variant>
      <vt:variant>
        <vt:i4>52</vt:i4>
      </vt:variant>
    </vt:vector>
  </HeadingPairs>
  <TitlesOfParts>
    <vt:vector size="131" baseType="lpstr">
      <vt:lpstr>Arial</vt:lpstr>
      <vt:lpstr>宋体</vt:lpstr>
      <vt:lpstr>Wingdings</vt:lpstr>
      <vt:lpstr>Times New Roman</vt:lpstr>
      <vt:lpstr>方正小标宋简体</vt:lpstr>
      <vt:lpstr>Arial Unicode MS</vt:lpstr>
      <vt:lpstr>微软雅黑</vt:lpstr>
      <vt:lpstr>黑体</vt:lpstr>
      <vt:lpstr>楷体_GB2312</vt:lpstr>
      <vt:lpstr>新宋体</vt:lpstr>
      <vt:lpstr>方正仿宋_GBK</vt:lpstr>
      <vt:lpstr>仿宋_GB2312</vt:lpstr>
      <vt:lpstr>仿宋</vt:lpstr>
      <vt:lpstr>2_美好家庭family</vt:lpstr>
      <vt:lpstr>1_美好家庭family</vt:lpstr>
      <vt:lpstr>3_美好家庭family</vt:lpstr>
      <vt:lpstr>1_Office 主题​​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Photoshop.Image.8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test</cp:lastModifiedBy>
  <cp:revision>1299</cp:revision>
  <dcterms:created xsi:type="dcterms:W3CDTF">2018-10-07T03:58:30Z</dcterms:created>
  <dcterms:modified xsi:type="dcterms:W3CDTF">2020-02-09T02:57:59Z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